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66" r:id="rId4"/>
    <p:sldId id="267" r:id="rId5"/>
    <p:sldId id="261" r:id="rId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1.jpg"/>
          <p:cNvPicPr>
            <a:picLocks noChangeAspect="1"/>
          </p:cNvPicPr>
          <p:nvPr/>
        </p:nvPicPr>
        <p:blipFill>
          <a:blip r:embed="rId2" cstate="print">
            <a:duotone>
              <a:schemeClr val="accent1"/>
              <a:srgbClr val="FFFFFF"/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2.png"/>
          <p:cNvPicPr>
            <a:picLocks noChangeAspect="1"/>
          </p:cNvPicPr>
          <p:nvPr/>
        </p:nvPicPr>
        <p:blipFill>
          <a:blip r:embed="rId3" cstate="print">
            <a:duotone>
              <a:schemeClr val="accent1"/>
              <a:srgbClr val="FFFFFF"/>
            </a:duotone>
          </a:blip>
          <a:stretch>
            <a:fillRect/>
          </a:stretch>
        </p:blipFill>
        <p:spPr>
          <a:xfrm>
            <a:off x="763" y="431"/>
            <a:ext cx="12190477" cy="68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3.png"/>
          <p:cNvPicPr>
            <a:picLocks noChangeAspect="1"/>
          </p:cNvPicPr>
          <p:nvPr/>
        </p:nvPicPr>
        <p:blipFill>
          <a:blip r:embed="rId4" cstate="print">
            <a:duotone>
              <a:schemeClr val="accent1"/>
              <a:srgbClr val="FFFFFF"/>
            </a:duotone>
          </a:blip>
          <a:stretch>
            <a:fillRect/>
          </a:stretch>
        </p:blipFill>
        <p:spPr>
          <a:xfrm>
            <a:off x="763" y="431"/>
            <a:ext cx="12190477" cy="68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3" y="431"/>
            <a:ext cx="12190477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1"/>
          <p:cNvSpPr>
            <a:spLocks noGrp="1"/>
          </p:cNvSpPr>
          <p:nvPr>
            <p:ph type="subTitle" idx="1"/>
          </p:nvPr>
        </p:nvSpPr>
        <p:spPr>
          <a:xfrm>
            <a:off x="3323645" y="5094580"/>
            <a:ext cx="8258755" cy="925223"/>
          </a:xfrm>
        </p:spPr>
        <p:txBody>
          <a:bodyPr/>
          <a:lstStyle>
            <a:lvl1pPr marL="0" indent="0" algn="r" latinLnBrk="0">
              <a:buNone/>
              <a:defRPr lang="zh-TW" sz="2100"/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r>
              <a:rPr lang="zh-TW" altLang="en-US"/>
              <a:t>按一下以編輯母片副標題樣式</a:t>
            </a:r>
            <a:endParaRPr lang="zh-TW"/>
          </a:p>
        </p:txBody>
      </p:sp>
      <p:sp>
        <p:nvSpPr>
          <p:cNvPr id="5" name="Rectangle 5"/>
          <p:cNvSpPr>
            <a:spLocks noGrp="1"/>
          </p:cNvSpPr>
          <p:nvPr>
            <p:ph type="ctrTitle"/>
          </p:nvPr>
        </p:nvSpPr>
        <p:spPr>
          <a:xfrm>
            <a:off x="1478648" y="3606803"/>
            <a:ext cx="10103752" cy="1470025"/>
          </a:xfrm>
        </p:spPr>
        <p:txBody>
          <a:bodyPr anchor="b" anchorCtr="0"/>
          <a:lstStyle>
            <a:lvl1pPr algn="r" latinLnBrk="0">
              <a:defRPr lang="zh-TW" sz="3000"/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7EC77-3A8D-471E-94F2-81AF5CB0F055}" type="datetimeFigureOut">
              <a:rPr lang="zh-TW" altLang="en-US" smtClean="0"/>
              <a:t>2023/12/28</a:t>
            </a:fld>
            <a:endParaRPr lang="zh-TW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F933FF-1EA1-4EE8-BC3D-16E5392AAC0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017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9" name="Rectangle 8"/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7EC77-3A8D-471E-94F2-81AF5CB0F055}" type="datetimeFigureOut">
              <a:rPr lang="zh-TW" altLang="en-US" smtClean="0"/>
              <a:t>2023/12/28</a:t>
            </a:fld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F933FF-1EA1-4EE8-BC3D-16E5392AAC0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8610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7EC77-3A8D-471E-94F2-81AF5CB0F055}" type="datetimeFigureOut">
              <a:rPr lang="zh-TW" altLang="en-US" smtClean="0"/>
              <a:t>2023/12/28</a:t>
            </a:fld>
            <a:endParaRPr lang="zh-TW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F933FF-1EA1-4EE8-BC3D-16E5392AAC0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7689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7EC77-3A8D-471E-94F2-81AF5CB0F055}" type="datetimeFigureOut">
              <a:rPr lang="zh-TW" altLang="en-US" smtClean="0"/>
              <a:t>2023/12/28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F933FF-1EA1-4EE8-BC3D-16E5392AAC0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0851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兩欄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/>
          </p:cNvSpPr>
          <p:nvPr>
            <p:ph type="body"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11" name="Rectangle 11"/>
          <p:cNvSpPr>
            <a:spLocks noGrp="1"/>
          </p:cNvSpPr>
          <p:nvPr>
            <p:ph type="body"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8" name="Rectangle 7"/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7EC77-3A8D-471E-94F2-81AF5CB0F055}" type="datetimeFigureOut">
              <a:rPr lang="zh-TW" altLang="en-US" smtClean="0"/>
              <a:t>2023/12/28</a:t>
            </a:fld>
            <a:endParaRPr lang="zh-TW" alt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F933FF-1EA1-4EE8-BC3D-16E5392AAC0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181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7" name="Rectangle 6"/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7EC77-3A8D-471E-94F2-81AF5CB0F055}" type="datetimeFigureOut">
              <a:rPr lang="zh-TW" altLang="en-US" smtClean="0"/>
              <a:t>2023/12/28</a:t>
            </a:fld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F933FF-1EA1-4EE8-BC3D-16E5392AAC0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337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30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17" name="Rectangle 17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8" name="Rectangle 7"/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7EC77-3A8D-471E-94F2-81AF5CB0F055}" type="datetimeFigureOut">
              <a:rPr lang="zh-TW" altLang="en-US" smtClean="0"/>
              <a:t>2023/12/28</a:t>
            </a:fld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F933FF-1EA1-4EE8-BC3D-16E5392AAC0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5700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5.png"/>
          <p:cNvPicPr>
            <a:picLocks noChangeAspect="1"/>
          </p:cNvPicPr>
          <p:nvPr/>
        </p:nvPicPr>
        <p:blipFill>
          <a:blip r:embed="rId9" cstate="print">
            <a:duotone>
              <a:schemeClr val="accent1"/>
              <a:srgbClr val="FFFFFF"/>
            </a:duotone>
          </a:blip>
          <a:stretch>
            <a:fillRect/>
          </a:stretch>
        </p:blipFill>
        <p:spPr>
          <a:xfrm>
            <a:off x="763" y="431"/>
            <a:ext cx="12190477" cy="68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6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3" y="431"/>
            <a:ext cx="12190477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ectangle 30"/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/>
              <a:t>按一下以編輯母片標題樣式</a:t>
            </a:r>
          </a:p>
        </p:txBody>
      </p:sp>
      <p:sp>
        <p:nvSpPr>
          <p:cNvPr id="12" name="Rectangle 1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6" name="Rectangle 6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 latinLnBrk="0">
              <a:defRPr lang="zh-TW" sz="750">
                <a:latin typeface="+mn-lt"/>
              </a:defRPr>
            </a:lvl1pPr>
          </a:lstStyle>
          <a:p>
            <a:fld id="{B277EC77-3A8D-471E-94F2-81AF5CB0F055}" type="datetimeFigureOut">
              <a:rPr lang="zh-TW" altLang="en-US" smtClean="0"/>
              <a:t>2023/12/28</a:t>
            </a:fld>
            <a:endParaRPr lang="zh-TW" altLang="en-US"/>
          </a:p>
        </p:txBody>
      </p:sp>
      <p:sp>
        <p:nvSpPr>
          <p:cNvPr id="20" name="Rectangle 20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algn="ctr" latinLnBrk="0">
              <a:defRPr lang="zh-TW" sz="750"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21" name="Rectangle 21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 latinLnBrk="0">
              <a:defRPr lang="zh-TW" sz="750">
                <a:latin typeface="+mn-lt"/>
              </a:defRPr>
            </a:lvl1pPr>
          </a:lstStyle>
          <a:p>
            <a:fld id="{D9F933FF-1EA1-4EE8-BC3D-16E5392AAC0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2237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defPPr>
        <a:defRPr lang="zh-TW" sz="3300">
          <a:solidFill>
            <a:schemeClr val="tx1"/>
          </a:solidFill>
          <a:latin typeface="+mj-lt"/>
          <a:ea typeface="+mj-ea"/>
          <a:cs typeface="+mj-cs"/>
        </a:defRPr>
      </a:defPPr>
      <a:lvl1pPr algn="l" eaLnBrk="1" latinLnBrk="0" hangingPunct="1">
        <a:buNone/>
        <a:defRPr lang="zh-TW" sz="2700">
          <a:solidFill>
            <a:schemeClr val="tx1">
              <a:alpha val="100000"/>
            </a:schemeClr>
          </a:solidFill>
          <a:latin typeface="+mj-lt"/>
        </a:defRPr>
      </a:lvl1pPr>
    </p:titleStyle>
    <p:bodyStyle>
      <a:defPPr>
        <a:defRPr lang="zh-TW">
          <a:solidFill>
            <a:schemeClr val="tx1"/>
          </a:solidFill>
          <a:latin typeface="+mn-lt"/>
          <a:ea typeface="+mn-ea"/>
          <a:cs typeface="+mn-cs"/>
        </a:defRPr>
      </a:defPPr>
      <a:lvl1pPr marL="257175" indent="-257175" eaLnBrk="1" latinLnBrk="0" hangingPunct="1">
        <a:buChar char="•"/>
        <a:defRPr lang="zh-TW" sz="2100">
          <a:latin typeface="+mn-lt"/>
        </a:defRPr>
      </a:lvl1pPr>
      <a:lvl2pPr marL="557213" indent="-214313" eaLnBrk="1" hangingPunct="1">
        <a:buChar char="–"/>
        <a:defRPr lang="zh-TW" sz="1800">
          <a:latin typeface="+mn-lt"/>
        </a:defRPr>
      </a:lvl2pPr>
      <a:lvl3pPr marL="857250" indent="-171450" eaLnBrk="1" hangingPunct="1">
        <a:buChar char="•"/>
        <a:defRPr lang="zh-TW" sz="1800">
          <a:latin typeface="+mn-lt"/>
        </a:defRPr>
      </a:lvl3pPr>
      <a:lvl4pPr marL="1200150" indent="-171450" eaLnBrk="1" hangingPunct="1">
        <a:buChar char="–"/>
        <a:defRPr lang="zh-TW" sz="1500">
          <a:latin typeface="+mn-lt"/>
        </a:defRPr>
      </a:lvl4pPr>
      <a:lvl5pPr marL="1543050" indent="-171450" eaLnBrk="1" hangingPunct="1">
        <a:buChar char="»"/>
        <a:defRPr lang="zh-TW" sz="1500">
          <a:latin typeface="+mn-lt"/>
        </a:defRPr>
      </a:lvl5pPr>
      <a:lvl6pPr marL="1885950" indent="-171450" eaLnBrk="1" hangingPunct="1">
        <a:buChar char="•"/>
        <a:defRPr lang="zh-TW" sz="1500"/>
      </a:lvl6pPr>
      <a:lvl7pPr marL="2228850" indent="-171450" eaLnBrk="1" hangingPunct="1">
        <a:buChar char="•"/>
        <a:defRPr lang="zh-TW" sz="1500"/>
      </a:lvl7pPr>
      <a:lvl8pPr marL="2571750" indent="-171450" eaLnBrk="1" hangingPunct="1">
        <a:buChar char="•"/>
        <a:defRPr lang="zh-TW" sz="1500"/>
      </a:lvl8pPr>
      <a:lvl9pPr marL="2914650" indent="-171450" eaLnBrk="1" hangingPunct="1">
        <a:buChar char="•"/>
        <a:defRPr lang="zh-TW" sz="1500"/>
      </a:lvl9pPr>
    </p:bodyStyle>
    <p:otherStyle>
      <a:defPPr>
        <a:defRPr lang="zh-TW">
          <a:solidFill>
            <a:schemeClr val="tx1"/>
          </a:solidFill>
          <a:latin typeface="+mn-lt"/>
          <a:ea typeface="+mn-ea"/>
          <a:cs typeface="+mn-cs"/>
        </a:defRPr>
      </a:defPPr>
      <a:lvl1pPr marL="0" eaLnBrk="1" latinLnBrk="0" hangingPunct="1">
        <a:defRPr/>
      </a:lvl1pPr>
      <a:lvl2pPr marL="342900" eaLnBrk="1" hangingPunct="1">
        <a:defRPr/>
      </a:lvl2pPr>
      <a:lvl3pPr marL="685800" eaLnBrk="1" hangingPunct="1">
        <a:defRPr/>
      </a:lvl3pPr>
      <a:lvl4pPr marL="1028700" eaLnBrk="1" hangingPunct="1">
        <a:defRPr/>
      </a:lvl4pPr>
      <a:lvl5pPr marL="1371600" eaLnBrk="1" hangingPunct="1">
        <a:defRPr/>
      </a:lvl5pPr>
      <a:lvl6pPr marL="1714500" eaLnBrk="1" hangingPunct="1">
        <a:defRPr/>
      </a:lvl6pPr>
      <a:lvl7pPr marL="2057400" eaLnBrk="1" hangingPunct="1">
        <a:defRPr/>
      </a:lvl7pPr>
      <a:lvl8pPr marL="2400300" eaLnBrk="1" hangingPunct="1">
        <a:defRPr/>
      </a:lvl8pPr>
      <a:lvl9pPr marL="2743200" eaLnBrk="1" hangingPunct="1">
        <a:defRPr/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pg.paiza.jp/inou" TargetMode="External"/><Relationship Id="rId2" Type="http://schemas.openxmlformats.org/officeDocument/2006/relationships/hyperlink" Target="https://paiza.jp/poh/hatsuko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paiza</a:t>
            </a:r>
            <a:r>
              <a:rPr lang="en-US" altLang="zh-TW" dirty="0"/>
              <a:t> bonus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0891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ADF9F67F-634A-47B7-BA1E-C1AF669819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官方網址</a:t>
            </a:r>
            <a:endParaRPr lang="en-US" altLang="zh-TW" dirty="0">
              <a:hlinkClick r:id="rId2"/>
            </a:endParaRPr>
          </a:p>
          <a:p>
            <a:pPr lvl="1"/>
            <a:r>
              <a:rPr lang="en-US" altLang="zh-TW" dirty="0">
                <a:hlinkClick r:id="rId3"/>
              </a:rPr>
              <a:t>https://</a:t>
            </a:r>
            <a:r>
              <a:rPr lang="en-US" altLang="zh-TW" dirty="0" err="1">
                <a:hlinkClick r:id="rId3"/>
              </a:rPr>
              <a:t>ppg.paiza.jp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inou</a:t>
            </a:r>
            <a:endParaRPr lang="en-US" altLang="zh-TW" dirty="0"/>
          </a:p>
          <a:p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DE1CB5E-6FED-4FA7-8B99-D1B878A04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paiza</a:t>
            </a:r>
            <a:r>
              <a:rPr lang="en-US" altLang="zh-TW" dirty="0"/>
              <a:t> bonus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04E38EB-3616-4D40-9907-959A2EC29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523" y="2306092"/>
            <a:ext cx="5847127" cy="435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73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BDD1801-782F-4BDE-AAFF-41A64CC381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計分方式</a:t>
            </a:r>
            <a:endParaRPr lang="en-US" altLang="zh-TW" dirty="0"/>
          </a:p>
          <a:p>
            <a:pPr lvl="1"/>
            <a:r>
              <a:rPr lang="zh-TW" altLang="en-US" dirty="0"/>
              <a:t>綠色框</a:t>
            </a:r>
            <a:r>
              <a:rPr lang="en-US" altLang="zh-TW" dirty="0"/>
              <a:t>:1</a:t>
            </a:r>
            <a:r>
              <a:rPr lang="zh-TW" altLang="en-US" dirty="0"/>
              <a:t>題</a:t>
            </a:r>
            <a:r>
              <a:rPr lang="en-US" altLang="zh-TW" dirty="0"/>
              <a:t>2</a:t>
            </a:r>
            <a:r>
              <a:rPr lang="zh-TW" altLang="en-US" dirty="0"/>
              <a:t>分</a:t>
            </a:r>
            <a:r>
              <a:rPr lang="en-US" altLang="zh-TW" dirty="0"/>
              <a:t>(</a:t>
            </a:r>
            <a:r>
              <a:rPr lang="ja-JP" altLang="en-US" dirty="0"/>
              <a:t>五反田</a:t>
            </a:r>
            <a:r>
              <a:rPr lang="zh-TW" altLang="en-US" dirty="0"/>
              <a:t>、品川、涉谷</a:t>
            </a:r>
            <a:r>
              <a:rPr lang="en-US" altLang="zh-TW" dirty="0"/>
              <a:t>)</a:t>
            </a:r>
          </a:p>
          <a:p>
            <a:pPr marL="342900" lvl="1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E0A7B98-0A1C-4773-A9A6-488C9E17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paiza</a:t>
            </a:r>
            <a:r>
              <a:rPr lang="en-US" altLang="zh-TW" dirty="0"/>
              <a:t> bonus</a:t>
            </a:r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C4A64221-4A7D-469C-B012-68E7FF15B2B9}"/>
              </a:ext>
            </a:extLst>
          </p:cNvPr>
          <p:cNvGrpSpPr/>
          <p:nvPr/>
        </p:nvGrpSpPr>
        <p:grpSpPr>
          <a:xfrm>
            <a:off x="5547482" y="2399772"/>
            <a:ext cx="5955523" cy="4231163"/>
            <a:chOff x="3043697" y="2267372"/>
            <a:chExt cx="5955523" cy="423116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ABA4D80-36A3-4C44-BC3F-77D74C387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3697" y="2267372"/>
              <a:ext cx="5955523" cy="4231163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B20A50D-1B8F-4042-BC3B-94E2CCA7D0F3}"/>
                </a:ext>
              </a:extLst>
            </p:cNvPr>
            <p:cNvSpPr/>
            <p:nvPr/>
          </p:nvSpPr>
          <p:spPr>
            <a:xfrm>
              <a:off x="8483078" y="4020729"/>
              <a:ext cx="390088" cy="39547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CC46B81-06A2-4B5D-A9A7-F57191397F16}"/>
                </a:ext>
              </a:extLst>
            </p:cNvPr>
            <p:cNvSpPr/>
            <p:nvPr/>
          </p:nvSpPr>
          <p:spPr>
            <a:xfrm>
              <a:off x="8475938" y="5163495"/>
              <a:ext cx="390088" cy="39547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FE3C4A4-3EE5-4B39-AB34-48949E13C7E0}"/>
                </a:ext>
              </a:extLst>
            </p:cNvPr>
            <p:cNvSpPr/>
            <p:nvPr/>
          </p:nvSpPr>
          <p:spPr>
            <a:xfrm>
              <a:off x="8475938" y="5880800"/>
              <a:ext cx="390088" cy="39547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9105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A6D39FC9-431F-4BA4-B286-45984FF7BB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sz="1900" dirty="0"/>
              <a:t>上傳方式</a:t>
            </a:r>
            <a:endParaRPr lang="en-US" altLang="zh-TW" sz="1900" dirty="0"/>
          </a:p>
          <a:p>
            <a:pPr lvl="1"/>
            <a:r>
              <a:rPr lang="en-US" altLang="zh-TW" dirty="0"/>
              <a:t>Portal</a:t>
            </a:r>
            <a:r>
              <a:rPr lang="zh-TW" altLang="en-US" dirty="0"/>
              <a:t>作業區 </a:t>
            </a:r>
            <a:r>
              <a:rPr lang="en-US" altLang="zh-TW" dirty="0"/>
              <a:t>(</a:t>
            </a:r>
            <a:r>
              <a:rPr lang="en-US" altLang="zh-TW" dirty="0" err="1"/>
              <a:t>Paiza</a:t>
            </a:r>
            <a:r>
              <a:rPr lang="en-US" altLang="zh-TW" dirty="0"/>
              <a:t> Bonus)</a:t>
            </a:r>
          </a:p>
          <a:p>
            <a:pPr lvl="2"/>
            <a:r>
              <a:rPr lang="en-US" altLang="zh-TW" dirty="0"/>
              <a:t>s</a:t>
            </a:r>
            <a:r>
              <a:rPr lang="zh-TW" altLang="en-US" dirty="0"/>
              <a:t>學號</a:t>
            </a:r>
            <a:r>
              <a:rPr lang="en-US" altLang="zh-TW" dirty="0"/>
              <a:t>_</a:t>
            </a:r>
            <a:r>
              <a:rPr lang="en-US" altLang="zh-TW" dirty="0" err="1"/>
              <a:t>paiza.zip</a:t>
            </a:r>
            <a:endParaRPr lang="en-US" altLang="zh-TW" dirty="0"/>
          </a:p>
          <a:p>
            <a:pPr lvl="3"/>
            <a:r>
              <a:rPr lang="zh-TW" altLang="en-US" dirty="0"/>
              <a:t>完成頁面截圖</a:t>
            </a:r>
            <a:endParaRPr lang="en-US" altLang="zh-TW" dirty="0"/>
          </a:p>
          <a:p>
            <a:pPr lvl="4"/>
            <a:r>
              <a:rPr lang="en-US" altLang="zh-TW" dirty="0"/>
              <a:t>s</a:t>
            </a:r>
            <a:r>
              <a:rPr lang="zh-TW" altLang="en-US" dirty="0"/>
              <a:t>學號</a:t>
            </a:r>
            <a:r>
              <a:rPr lang="en-US" altLang="zh-TW" dirty="0"/>
              <a:t>_</a:t>
            </a:r>
            <a:r>
              <a:rPr lang="en-US" altLang="zh-TW" dirty="0" err="1"/>
              <a:t>paiza.png</a:t>
            </a:r>
            <a:endParaRPr lang="en-US" altLang="zh-TW" dirty="0"/>
          </a:p>
          <a:p>
            <a:pPr lvl="3"/>
            <a:r>
              <a:rPr lang="zh-TW" altLang="en-US" dirty="0"/>
              <a:t>程式碼</a:t>
            </a:r>
            <a:r>
              <a:rPr lang="en-US" altLang="zh-TW" dirty="0"/>
              <a:t>(</a:t>
            </a:r>
            <a:r>
              <a:rPr lang="zh-TW" altLang="en-US" dirty="0"/>
              <a:t>綠框</a:t>
            </a:r>
            <a:r>
              <a:rPr lang="en-US" altLang="zh-TW" dirty="0"/>
              <a:t>)</a:t>
            </a:r>
          </a:p>
          <a:p>
            <a:pPr lvl="4"/>
            <a:r>
              <a:rPr lang="ja-JP" altLang="zh-TW" dirty="0"/>
              <a:t>五反田</a:t>
            </a:r>
            <a:endParaRPr lang="en-US" altLang="zh-TW" dirty="0"/>
          </a:p>
          <a:p>
            <a:pPr lvl="5"/>
            <a:r>
              <a:rPr lang="en-US" altLang="zh-TW" dirty="0">
                <a:latin typeface="+mn-lt"/>
              </a:rPr>
              <a:t>s</a:t>
            </a:r>
            <a:r>
              <a:rPr lang="zh-TW" altLang="en-US" dirty="0">
                <a:latin typeface="+mn-lt"/>
              </a:rPr>
              <a:t>學號</a:t>
            </a:r>
            <a:r>
              <a:rPr lang="en-US" altLang="zh-TW" dirty="0">
                <a:latin typeface="+mn-lt"/>
              </a:rPr>
              <a:t>_</a:t>
            </a:r>
            <a:r>
              <a:rPr lang="en-US" altLang="zh-TW" dirty="0" err="1">
                <a:latin typeface="+mn-lt"/>
              </a:rPr>
              <a:t>1.cpp</a:t>
            </a:r>
            <a:r>
              <a:rPr lang="en-US" altLang="zh-TW" dirty="0">
                <a:latin typeface="+mn-lt"/>
              </a:rPr>
              <a:t> </a:t>
            </a:r>
          </a:p>
          <a:p>
            <a:pPr marL="1545336" indent="-171450">
              <a:buSzPts val="1500"/>
              <a:buFont typeface="Arial" panose="020B0604020202020204" pitchFamily="34" charset="0"/>
              <a:buChar char="»"/>
            </a:pPr>
            <a:r>
              <a:rPr lang="zh-TW" altLang="en-US" sz="1500" dirty="0"/>
              <a:t>品川</a:t>
            </a:r>
            <a:endParaRPr lang="zh-TW" altLang="zh-TW" sz="1500" dirty="0"/>
          </a:p>
          <a:p>
            <a:pPr marL="1883664" indent="-171450"/>
            <a:r>
              <a:rPr lang="en-US" altLang="zh-TW" sz="1500" dirty="0"/>
              <a:t>S</a:t>
            </a:r>
            <a:r>
              <a:rPr lang="zh-TW" altLang="zh-TW" sz="1500" dirty="0"/>
              <a:t>學號</a:t>
            </a:r>
            <a:r>
              <a:rPr lang="en-US" altLang="zh-TW" sz="1500" dirty="0"/>
              <a:t>_</a:t>
            </a:r>
            <a:r>
              <a:rPr lang="en-US" altLang="zh-TW" sz="1500" dirty="0" err="1"/>
              <a:t>2.cpp</a:t>
            </a:r>
            <a:r>
              <a:rPr lang="en-US" altLang="zh-TW" sz="1500" dirty="0"/>
              <a:t> </a:t>
            </a:r>
            <a:endParaRPr lang="zh-TW" altLang="zh-TW" sz="1500" dirty="0"/>
          </a:p>
          <a:p>
            <a:pPr marL="1545336" indent="-171450">
              <a:buSzPts val="1500"/>
              <a:buFont typeface="Arial" panose="020B0604020202020204" pitchFamily="34" charset="0"/>
              <a:buChar char="»"/>
            </a:pPr>
            <a:r>
              <a:rPr lang="zh-TW" altLang="en-US" sz="1500" dirty="0"/>
              <a:t>涉谷</a:t>
            </a:r>
            <a:endParaRPr lang="zh-TW" altLang="zh-TW" sz="1500" dirty="0"/>
          </a:p>
          <a:p>
            <a:pPr marL="1883664" indent="-171450"/>
            <a:r>
              <a:rPr lang="en-US" altLang="zh-TW" sz="1500" dirty="0"/>
              <a:t>s</a:t>
            </a:r>
            <a:r>
              <a:rPr lang="zh-TW" altLang="zh-TW" sz="1500" dirty="0"/>
              <a:t>學號</a:t>
            </a:r>
            <a:r>
              <a:rPr lang="en-US" altLang="zh-TW" sz="1500" dirty="0"/>
              <a:t>_</a:t>
            </a:r>
            <a:r>
              <a:rPr lang="en-US" altLang="zh-TW" sz="1500" dirty="0" err="1"/>
              <a:t>3.cpp</a:t>
            </a:r>
            <a:r>
              <a:rPr lang="en-US" altLang="zh-TW" sz="1500" dirty="0"/>
              <a:t> </a:t>
            </a:r>
          </a:p>
          <a:p>
            <a:r>
              <a:rPr lang="zh-TW" altLang="en-US" sz="1900" dirty="0"/>
              <a:t>可用</a:t>
            </a:r>
            <a:r>
              <a:rPr lang="en-US" altLang="zh-TW" sz="1900" dirty="0"/>
              <a:t>google</a:t>
            </a:r>
            <a:r>
              <a:rPr lang="zh-TW" altLang="en-US" sz="1900" dirty="0"/>
              <a:t>翻譯題目</a:t>
            </a:r>
            <a:endParaRPr lang="en-US" altLang="zh-TW" sz="1900" dirty="0"/>
          </a:p>
          <a:p>
            <a:r>
              <a:rPr lang="zh-TW" altLang="en-US" sz="1900" dirty="0">
                <a:solidFill>
                  <a:srgbClr val="FF0000"/>
                </a:solidFill>
              </a:rPr>
              <a:t>檔名未依規定該題以</a:t>
            </a:r>
            <a:r>
              <a:rPr lang="en-US" altLang="zh-TW" sz="1900" dirty="0">
                <a:solidFill>
                  <a:srgbClr val="FF0000"/>
                </a:solidFill>
              </a:rPr>
              <a:t>0</a:t>
            </a:r>
            <a:r>
              <a:rPr lang="zh-TW" altLang="en-US" sz="1900" dirty="0">
                <a:solidFill>
                  <a:srgbClr val="FF0000"/>
                </a:solidFill>
              </a:rPr>
              <a:t>分計</a:t>
            </a:r>
            <a:endParaRPr lang="en-US" altLang="zh-TW" sz="1900" dirty="0">
              <a:solidFill>
                <a:srgbClr val="FF0000"/>
              </a:solidFill>
            </a:endParaRPr>
          </a:p>
          <a:p>
            <a:r>
              <a:rPr lang="zh-TW" altLang="en-US" sz="1900" dirty="0">
                <a:solidFill>
                  <a:srgbClr val="FF0000"/>
                </a:solidFill>
              </a:rPr>
              <a:t>一題抄襲整個</a:t>
            </a:r>
            <a:r>
              <a:rPr lang="en-US" altLang="zh-TW" sz="1900" dirty="0">
                <a:solidFill>
                  <a:srgbClr val="FF0000"/>
                </a:solidFill>
              </a:rPr>
              <a:t>bonus</a:t>
            </a:r>
            <a:r>
              <a:rPr lang="zh-TW" altLang="en-US" sz="1900" dirty="0">
                <a:solidFill>
                  <a:srgbClr val="FF0000"/>
                </a:solidFill>
              </a:rPr>
              <a:t>以</a:t>
            </a:r>
            <a:r>
              <a:rPr lang="en-US" altLang="zh-TW" sz="1900" dirty="0">
                <a:solidFill>
                  <a:srgbClr val="FF0000"/>
                </a:solidFill>
              </a:rPr>
              <a:t>0</a:t>
            </a:r>
            <a:r>
              <a:rPr lang="zh-TW" altLang="en-US" sz="1900" dirty="0">
                <a:solidFill>
                  <a:srgbClr val="FF0000"/>
                </a:solidFill>
              </a:rPr>
              <a:t>分計</a:t>
            </a:r>
            <a:endParaRPr lang="en-US" altLang="zh-TW" sz="1900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B9300FC-E6D3-4263-9EDE-4724D0DB2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paiza</a:t>
            </a:r>
            <a:r>
              <a:rPr lang="en-US" altLang="zh-TW" dirty="0"/>
              <a:t> bonus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3C4D177-F315-48FE-8B00-3B35CE165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345" y="1740398"/>
            <a:ext cx="5731961" cy="406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23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Deadline</a:t>
            </a:r>
          </a:p>
          <a:p>
            <a:pPr lvl="1"/>
            <a:r>
              <a:rPr lang="en-US" altLang="zh-TW" dirty="0"/>
              <a:t>2024/01/18 23:59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/>
              <a:t>繳交方式 </a:t>
            </a:r>
            <a:r>
              <a:rPr lang="en-US" altLang="zh-TW" dirty="0"/>
              <a:t>(</a:t>
            </a:r>
            <a:r>
              <a:rPr lang="zh-TW" altLang="en-US" dirty="0"/>
              <a:t>可不繳交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上傳到</a:t>
            </a:r>
            <a:r>
              <a:rPr lang="en-US" altLang="zh-TW" dirty="0"/>
              <a:t>portal</a:t>
            </a:r>
          </a:p>
          <a:p>
            <a:pPr lvl="2"/>
            <a:r>
              <a:rPr lang="en-US" altLang="zh-TW" dirty="0"/>
              <a:t>s</a:t>
            </a:r>
            <a:r>
              <a:rPr lang="zh-TW" altLang="en-US" dirty="0"/>
              <a:t>學號</a:t>
            </a:r>
            <a:r>
              <a:rPr lang="en-US" altLang="zh-TW" dirty="0"/>
              <a:t>_paiza.zip</a:t>
            </a:r>
          </a:p>
          <a:p>
            <a:pPr lvl="3"/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Deadline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634315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模組">
      <a:maj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Week 4 Q&amp;A.v1</Template>
  <TotalTime>5176</TotalTime>
  <Words>146</Words>
  <Application>Microsoft Office PowerPoint</Application>
  <PresentationFormat>寬螢幕</PresentationFormat>
  <Paragraphs>32</Paragraphs>
  <Slides>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8" baseType="lpstr">
      <vt:lpstr>Arial</vt:lpstr>
      <vt:lpstr>Corbel</vt:lpstr>
      <vt:lpstr>Custom Theme</vt:lpstr>
      <vt:lpstr>paiza bonus</vt:lpstr>
      <vt:lpstr>paiza bonus</vt:lpstr>
      <vt:lpstr>paiza bonus</vt:lpstr>
      <vt:lpstr>paiza bonus</vt:lpstr>
      <vt:lpstr>Deadline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Homework2</dc:title>
  <dc:creator>tinin</dc:creator>
  <cp:lastModifiedBy>廷因 簡</cp:lastModifiedBy>
  <cp:revision>96</cp:revision>
  <dcterms:created xsi:type="dcterms:W3CDTF">2014-10-13T00:41:19Z</dcterms:created>
  <dcterms:modified xsi:type="dcterms:W3CDTF">2023-12-28T08:05:06Z</dcterms:modified>
</cp:coreProperties>
</file>